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0697" autoAdjust="0"/>
  </p:normalViewPr>
  <p:slideViewPr>
    <p:cSldViewPr>
      <p:cViewPr varScale="1">
        <p:scale>
          <a:sx n="47" d="100"/>
          <a:sy n="47" d="100"/>
        </p:scale>
        <p:origin x="46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xmlns:c16r2="http://schemas.microsoft.com/office/drawing/2015/06/char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281891928"/>
        <c:axId val="281892312"/>
      </c:barChart>
      <c:catAx>
        <c:axId val="2818919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1892312"/>
        <c:crosses val="autoZero"/>
        <c:auto val="1"/>
        <c:lblAlgn val="ctr"/>
        <c:lblOffset val="100"/>
        <c:noMultiLvlLbl val="0"/>
      </c:catAx>
      <c:valAx>
        <c:axId val="2818923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8189192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xmlns:c16r2="http://schemas.microsoft.com/office/drawing/2015/06/chart">
              <c:ext xmlns:c15="http://schemas.microsoft.com/office/drawing/2012/chart" uri="{CE6537A1-D6FC-4f65-9D91-7224C49458BB}">
                <c15:layout/>
              </c:ext>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xmlns:c16r2="http://schemas.microsoft.com/office/drawing/2015/06/char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1" dirty="0"/>
              <a:t>Hello, I hope you are doing well! My name is </a:t>
            </a:r>
            <a:r>
              <a:rPr lang="en-US" b="1" dirty="0" smtClean="0"/>
              <a:t>Chintala</a:t>
            </a:r>
            <a:r>
              <a:rPr lang="en-US" b="1" baseline="0" dirty="0" smtClean="0"/>
              <a:t> Koushik</a:t>
            </a:r>
            <a:r>
              <a:rPr lang="en-US" b="1" dirty="0" smtClean="0"/>
              <a:t>, </a:t>
            </a:r>
            <a:r>
              <a:rPr lang="en-US" b="1" dirty="0"/>
              <a:t>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extLst>
      <p:ext uri="{BB962C8B-B14F-4D97-AF65-F5344CB8AC3E}">
        <p14:creationId xmlns:p14="http://schemas.microsoft.com/office/powerpoint/2010/main" val="346495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extLst>
      <p:ext uri="{BB962C8B-B14F-4D97-AF65-F5344CB8AC3E}">
        <p14:creationId xmlns:p14="http://schemas.microsoft.com/office/powerpoint/2010/main" val="219709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extLst>
      <p:ext uri="{BB962C8B-B14F-4D97-AF65-F5344CB8AC3E}">
        <p14:creationId xmlns:p14="http://schemas.microsoft.com/office/powerpoint/2010/main" val="932206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extLst>
      <p:ext uri="{BB962C8B-B14F-4D97-AF65-F5344CB8AC3E}">
        <p14:creationId xmlns:p14="http://schemas.microsoft.com/office/powerpoint/2010/main" val="400343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extLst>
      <p:ext uri="{BB962C8B-B14F-4D97-AF65-F5344CB8AC3E}">
        <p14:creationId xmlns:p14="http://schemas.microsoft.com/office/powerpoint/2010/main" val="2506534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r>
              <a:rPr lang="en-US" b="0" i="0" dirty="0">
                <a:solidFill>
                  <a:srgbClr val="FFFFFF"/>
                </a:solidFill>
                <a:effectLst/>
                <a:highlight>
                  <a:srgbClr val="212121"/>
                </a:highlight>
                <a:latin typeface="Inter"/>
              </a:rPr>
              <a:t/>
            </a:r>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extLst>
      <p:ext uri="{BB962C8B-B14F-4D97-AF65-F5344CB8AC3E}">
        <p14:creationId xmlns:p14="http://schemas.microsoft.com/office/powerpoint/2010/main" val="104877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Shaikh Minhaj,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extLst>
      <p:ext uri="{BB962C8B-B14F-4D97-AF65-F5344CB8AC3E}">
        <p14:creationId xmlns:p14="http://schemas.microsoft.com/office/powerpoint/2010/main" val="37444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extLst>
      <p:ext uri="{BB962C8B-B14F-4D97-AF65-F5344CB8AC3E}">
        <p14:creationId xmlns:p14="http://schemas.microsoft.com/office/powerpoint/2010/main" val="1043632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extLst>
      <p:ext uri="{BB962C8B-B14F-4D97-AF65-F5344CB8AC3E}">
        <p14:creationId xmlns:p14="http://schemas.microsoft.com/office/powerpoint/2010/main" val="2223098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extLst>
      <p:ext uri="{BB962C8B-B14F-4D97-AF65-F5344CB8AC3E}">
        <p14:creationId xmlns:p14="http://schemas.microsoft.com/office/powerpoint/2010/main" val="93753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07.08.2024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audio" Target="../media/media10.m4a"/><Relationship Id="rId7" Type="http://schemas.openxmlformats.org/officeDocument/2006/relationships/image" Target="../media/image18.sv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1.m4a"/><Relationship Id="rId7" Type="http://schemas.openxmlformats.org/officeDocument/2006/relationships/image" Target="../media/image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2.m4a"/><Relationship Id="rId7" Type="http://schemas.openxmlformats.org/officeDocument/2006/relationships/image" Target="../media/image21.sv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9.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media/media5.m4a"/><Relationship Id="rId7" Type="http://schemas.openxmlformats.org/officeDocument/2006/relationships/image" Target="../media/image9.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2.jpg"/><Relationship Id="rId4" Type="http://schemas.openxmlformats.org/officeDocument/2006/relationships/slideLayout" Target="../slideLayouts/slideLayout7.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18.sv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7.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9.sv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12889">
        <p159:morph option="byObject"/>
      </p:transition>
    </mc:Choice>
    <mc:Fallback>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70334">
        <p159:morph option="byObject"/>
      </p:transition>
    </mc:Choice>
    <mc:Fallback>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53486">
        <p159:morph option="byObject"/>
      </p:transition>
    </mc:Choice>
    <mc:Fallback>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71235">
        <p159:morph option="byObject"/>
      </p:transition>
    </mc:Choice>
    <mc:Fallback>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SHAIKH MINHAJ</a:t>
            </a:r>
          </a:p>
          <a:p>
            <a:r>
              <a:rPr lang="en-US" sz="2400" b="1" dirty="0"/>
              <a:t>Data Analyst</a:t>
            </a:r>
            <a:endParaRPr lang="en-IN" sz="2400" b="1" dirty="0"/>
          </a:p>
        </p:txBody>
      </p:sp>
      <p:grpSp>
        <p:nvGrpSpPr>
          <p:cNvPr id="39" name="Group 23">
            <a:extLst>
              <a:ext uri="{FF2B5EF4-FFF2-40B4-BE49-F238E27FC236}">
                <a16:creationId xmlns="" xmlns:a16="http://schemas.microsoft.com/office/drawing/2014/main" id="{C6427815-BA85-9C98-E196-367B0B879255}"/>
              </a:ext>
            </a:extLst>
          </p:cNvPr>
          <p:cNvGrpSpPr>
            <a:grpSpLocks noChangeAspect="1"/>
          </p:cNvGrpSpPr>
          <p:nvPr/>
        </p:nvGrpSpPr>
        <p:grpSpPr>
          <a:xfrm>
            <a:off x="11443639" y="6992063"/>
            <a:ext cx="2187334" cy="2123082"/>
            <a:chOff x="-23042" y="66269"/>
            <a:chExt cx="6542158" cy="6349987"/>
          </a:xfrm>
        </p:grpSpPr>
        <p:sp>
          <p:nvSpPr>
            <p:cNvPr id="40" name="Freeform 24">
              <a:extLst>
                <a:ext uri="{FF2B5EF4-FFF2-40B4-BE49-F238E27FC236}">
                  <a16:creationId xmlns="" xmlns:a16="http://schemas.microsoft.com/office/drawing/2014/main" id="{B881BF0D-CBC8-8FF4-EF7B-000FB1A2D98E}"/>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extLst>
                  <a:ext uri="{28A0092B-C50C-407E-A947-70E740481C1C}">
                    <a14:useLocalDpi xmlns:a14="http://schemas.microsoft.com/office/drawing/2010/main" val="0"/>
                  </a:ext>
                </a:extLst>
              </a:blip>
              <a:stretch>
                <a:fillRect/>
              </a:stretch>
            </a:blipFill>
            <a:ln>
              <a:solidFill>
                <a:srgbClr val="00BAFF"/>
              </a:solidFill>
            </a:ln>
          </p:spPr>
          <p:txBody>
            <a:bodyPr/>
            <a:lstStyle/>
            <a:p>
              <a:endParaRPr lang="en-IN" dirty="0"/>
            </a:p>
            <a:p>
              <a:endParaRPr lang="en-IN" dirty="0"/>
            </a:p>
          </p:txBody>
        </p:sp>
        <p:sp>
          <p:nvSpPr>
            <p:cNvPr id="41" name="Freeform 25">
              <a:extLst>
                <a:ext uri="{FF2B5EF4-FFF2-40B4-BE49-F238E27FC236}">
                  <a16:creationId xmlns="" xmlns:a16="http://schemas.microsoft.com/office/drawing/2014/main" id="{52404D8F-293C-2ACE-D053-FFBE653A02F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pic>
        <p:nvPicPr>
          <p:cNvPr id="28" name="Audio 27">
            <a:hlinkClick r:id="" action="ppaction://media"/>
            <a:extLst>
              <a:ext uri="{FF2B5EF4-FFF2-40B4-BE49-F238E27FC236}">
                <a16:creationId xmlns="" xmlns:a16="http://schemas.microsoft.com/office/drawing/2014/main" id="{6B22C557-5039-6A08-909B-374E0E4394D0}"/>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73695">
        <p159:morph option="byObject"/>
      </p:transition>
    </mc:Choice>
    <mc:Fallback>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50147">
        <p159:morph option="byObject"/>
      </p:transition>
    </mc:Choice>
    <mc:Fallback>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Tm="75983">
        <p159:morph option="byObject"/>
      </p:transition>
    </mc:Choice>
    <mc:Fallback>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1627</Words>
  <Application>Microsoft Office PowerPoint</Application>
  <PresentationFormat>Custom</PresentationFormat>
  <Paragraphs>156</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Graphik Regular</vt:lpstr>
      <vt:lpstr>Clear Sans Regular Bold</vt:lpstr>
      <vt:lpstr>Arial</vt:lpstr>
      <vt:lpstr>Söhne</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pc</cp:lastModifiedBy>
  <cp:revision>44</cp:revision>
  <dcterms:created xsi:type="dcterms:W3CDTF">2006-08-16T00:00:00Z</dcterms:created>
  <dcterms:modified xsi:type="dcterms:W3CDTF">2024-08-07T16:39:41Z</dcterms:modified>
  <dc:identifier>DAEhDyfaYKE</dc:identifier>
</cp:coreProperties>
</file>